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903-8E44-4225-92D4-CE49009D89F2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CB9-969C-45F6-A507-47E20E3A58EA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530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903-8E44-4225-92D4-CE49009D89F2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CB9-969C-45F6-A507-47E20E3A5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17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903-8E44-4225-92D4-CE49009D89F2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CB9-969C-45F6-A507-47E20E3A5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693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903-8E44-4225-92D4-CE49009D89F2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CB9-969C-45F6-A507-47E20E3A58E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1347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903-8E44-4225-92D4-CE49009D89F2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CB9-969C-45F6-A507-47E20E3A5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07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903-8E44-4225-92D4-CE49009D89F2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CB9-969C-45F6-A507-47E20E3A58E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6896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903-8E44-4225-92D4-CE49009D89F2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CB9-969C-45F6-A507-47E20E3A5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846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903-8E44-4225-92D4-CE49009D89F2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CB9-969C-45F6-A507-47E20E3A5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993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903-8E44-4225-92D4-CE49009D89F2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CB9-969C-45F6-A507-47E20E3A5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04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903-8E44-4225-92D4-CE49009D89F2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CB9-969C-45F6-A507-47E20E3A5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760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903-8E44-4225-92D4-CE49009D89F2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CB9-969C-45F6-A507-47E20E3A5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57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903-8E44-4225-92D4-CE49009D89F2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CB9-969C-45F6-A507-47E20E3A5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33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903-8E44-4225-92D4-CE49009D89F2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CB9-969C-45F6-A507-47E20E3A5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44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903-8E44-4225-92D4-CE49009D89F2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CB9-969C-45F6-A507-47E20E3A5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021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903-8E44-4225-92D4-CE49009D89F2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CB9-969C-45F6-A507-47E20E3A5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92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903-8E44-4225-92D4-CE49009D89F2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CB9-969C-45F6-A507-47E20E3A5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95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903-8E44-4225-92D4-CE49009D89F2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CB9-969C-45F6-A507-47E20E3A5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86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2CC3903-8E44-4225-92D4-CE49009D89F2}" type="datetimeFigureOut">
              <a:rPr lang="ru-RU" smtClean="0"/>
              <a:t>15.06.2018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574CCB9-969C-45F6-A507-47E20E3A5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3784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8991" y="1184710"/>
            <a:ext cx="8821883" cy="4041919"/>
          </a:xfrm>
        </p:spPr>
        <p:txBody>
          <a:bodyPr>
            <a:normAutofit/>
          </a:bodyPr>
          <a:lstStyle/>
          <a:p>
            <a:r>
              <a:rPr lang="ru-RU" dirty="0" smtClean="0"/>
              <a:t>Контроль состава и свойств сточных вод со стороны </a:t>
            </a:r>
            <a:r>
              <a:rPr lang="ru-RU" dirty="0" err="1" smtClean="0"/>
              <a:t>ресурсоснабжающей</a:t>
            </a:r>
            <a:r>
              <a:rPr lang="ru-RU" dirty="0" smtClean="0"/>
              <a:t> организации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995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4486"/>
            <a:ext cx="12192000" cy="1507067"/>
          </a:xfrm>
        </p:spPr>
        <p:txBody>
          <a:bodyPr/>
          <a:lstStyle/>
          <a:p>
            <a:pPr algn="ctr"/>
            <a:r>
              <a:rPr lang="ru-RU" dirty="0" smtClean="0"/>
              <a:t>Нормативно-правовая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8348" y="2078181"/>
            <a:ext cx="8534400" cy="3615267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07.12.2001 № 416-ФЗ «О водоснабжении и водоотведении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холодного водоснабжения и водоотведения, утвержденные Постановлением Правительства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от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29.07.2013 №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644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контроля состава и свойств сточных вод, утвержденные постановлением </a:t>
            </a:r>
            <a:r>
              <a:rPr lang="ru-RU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</a:t>
            </a:r>
            <a:r>
              <a:rPr lang="ru-RU" b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от </a:t>
            </a:r>
            <a:r>
              <a:rPr lang="ru-RU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21.06.2013 </a:t>
            </a:r>
            <a:r>
              <a:rPr lang="ru-RU" b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№525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пользования системами коммунального водоснабжения и канализации в Российской Федерации, утвержденные Постановлением Правительства РФ от 12.02.1999 №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167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817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1867" y="1766455"/>
            <a:ext cx="8534400" cy="3615267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Ярославской области от 16.06.2017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№480-п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взимании платы за сверхнормативный сброс сточных вод и (или) загрязняющих веществ в составе сточных вод в централизованные системы водоотведения Ярославской области и признании утратившим силу постановления Правительства области от 28.07.1997 № 172-п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городского округа город Рыбинск от 30.12.2009 № 4647 «Об утверждении Порядка приема сточных вод в систему канализации городского округа город Рыбинск»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8925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14401"/>
            <a:ext cx="1120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963349" y="1566105"/>
            <a:ext cx="1619042" cy="572868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630924" y="1560732"/>
            <a:ext cx="1869117" cy="583614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45673" y="2231306"/>
            <a:ext cx="31900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Плановый:</a:t>
            </a:r>
          </a:p>
          <a:p>
            <a:pPr marL="285750" indent="-285750">
              <a:buFontTx/>
              <a:buChar char="-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раз в квартал</a:t>
            </a:r>
          </a:p>
          <a:p>
            <a:pPr marL="285750" indent="-285750">
              <a:buFontTx/>
              <a:buChar char="-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раз в месяц если есть нарушение за последние три года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4536" y="2231306"/>
            <a:ext cx="444416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Внеплановый при:</a:t>
            </a:r>
          </a:p>
          <a:p>
            <a:pPr marL="285750" indent="-285750">
              <a:buFontTx/>
              <a:buChar char="-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аварийной ситуации</a:t>
            </a:r>
          </a:p>
          <a:p>
            <a:pPr marL="285750" indent="-285750">
              <a:buFontTx/>
              <a:buChar char="-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сброс запрещенных веществ</a:t>
            </a:r>
          </a:p>
          <a:p>
            <a:pPr marL="285750" indent="-285750">
              <a:buFontTx/>
              <a:buChar char="-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очистных сооружений</a:t>
            </a:r>
          </a:p>
          <a:p>
            <a:pPr marL="285750" indent="-285750">
              <a:buFontTx/>
              <a:buChar char="-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предписания</a:t>
            </a:r>
          </a:p>
        </p:txBody>
      </p:sp>
    </p:spTree>
    <p:extLst>
      <p:ext uri="{BB962C8B-B14F-4D97-AF65-F5344CB8AC3E}">
        <p14:creationId xmlns:p14="http://schemas.microsoft.com/office/powerpoint/2010/main" val="1577844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14401"/>
            <a:ext cx="1120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А82-12775/2016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7059" y="1954539"/>
            <a:ext cx="58448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отбору резервной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пробы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результатов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в установленный срок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Расчете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размера платы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анализа проведенного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водоканалом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выдала резервную пробу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абоненту</a:t>
            </a:r>
            <a:endParaRPr lang="ru-RU" sz="2400" b="1" dirty="0">
              <a:solidFill>
                <a:schemeClr val="bg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53936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</TotalTime>
  <Words>201</Words>
  <Application>Microsoft Office PowerPoint</Application>
  <PresentationFormat>Широкоэкранный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Century Gothic</vt:lpstr>
      <vt:lpstr>Times New Roman</vt:lpstr>
      <vt:lpstr>Wingdings 3</vt:lpstr>
      <vt:lpstr>Сектор</vt:lpstr>
      <vt:lpstr>Контроль состава и свойств сточных вод со стороны ресурсоснабжающей организации</vt:lpstr>
      <vt:lpstr>Нормативно-правовая база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состава и свойств сточных вод со стороны ресурсоснабжающей организации</dc:title>
  <dc:creator>Марьяна</dc:creator>
  <cp:lastModifiedBy>Daria Zavidonova</cp:lastModifiedBy>
  <cp:revision>4</cp:revision>
  <dcterms:created xsi:type="dcterms:W3CDTF">2018-06-14T15:08:54Z</dcterms:created>
  <dcterms:modified xsi:type="dcterms:W3CDTF">2018-06-15T06:16:44Z</dcterms:modified>
</cp:coreProperties>
</file>